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304" r:id="rId4"/>
    <p:sldId id="296" r:id="rId5"/>
    <p:sldId id="297" r:id="rId6"/>
    <p:sldId id="298" r:id="rId7"/>
    <p:sldId id="257" r:id="rId8"/>
    <p:sldId id="294" r:id="rId9"/>
    <p:sldId id="295" r:id="rId10"/>
    <p:sldId id="305" r:id="rId11"/>
    <p:sldId id="306" r:id="rId12"/>
    <p:sldId id="300" r:id="rId13"/>
    <p:sldId id="303" r:id="rId14"/>
    <p:sldId id="30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>
      <p:cViewPr varScale="1">
        <p:scale>
          <a:sx n="58" d="100"/>
          <a:sy n="58" d="100"/>
        </p:scale>
        <p:origin x="-7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1B7E9-1686-4FF6-9BDF-1F91F48A5DCE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DEFF-437A-40E2-B4CC-457E35492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99CD1-747C-473C-9731-5C2AB92DDDEF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6828B-25D5-4BC1-98FF-A9AEEE036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ru-RU" baseline="0" dirty="0" smtClean="0"/>
              <a:t>Вопросы по Презентации1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28B-25D5-4BC1-98FF-A9AEEE036A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28B-25D5-4BC1-98FF-A9AEEE036A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28B-25D5-4BC1-98FF-A9AEEE036A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828B-25D5-4BC1-98FF-A9AEEE036A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10B6-E569-4932-BAF4-17FD0E94A16A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EB74-61A2-4EA3-9B47-8FAF60F6BAAB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CCD4-5828-4652-A5B6-8D483BE06874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7CB7-E504-4B8E-9D13-F35BC7FE07D8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9979-C435-416E-ABC5-0ACAAB5DA33F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B3F9-1988-4AB5-9D45-87C1009E074A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9E56-45B1-4BFF-B2F7-1CF390D4776B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4E2-98CA-45A8-90B3-E6BF7EB0FBB6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C3E9-2277-40DC-BCCC-DFAE702D1686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8511-6028-48C9-A235-052D8DF99BD7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4597-81F2-4F6F-AC7D-867D22E15FB3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8996-9075-4031-8DFD-6A452A99E2EF}" type="datetime1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6198-D36B-4A36-B985-E47E7DE4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animatika.narod.ru/RF3_5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286808" cy="2643206"/>
          </a:xfr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Отечественная война 1812 года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PRISHVINA\метод мат. 2011- 12 гг\1812 год\г1.jpg"/>
          <p:cNvPicPr>
            <a:picLocks noChangeAspect="1" noChangeArrowheads="1"/>
          </p:cNvPicPr>
          <p:nvPr/>
        </p:nvPicPr>
        <p:blipFill>
          <a:blip r:embed="rId2" cstate="print"/>
          <a:srcRect t="1456" b="12841"/>
          <a:stretch>
            <a:fillRect/>
          </a:stretch>
        </p:blipFill>
        <p:spPr bwMode="auto">
          <a:xfrm>
            <a:off x="3357554" y="15351"/>
            <a:ext cx="5572132" cy="684264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92905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ДОЛОМАН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364330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/>
              <a:t>МЕНТИК</a:t>
            </a:r>
            <a:endParaRPr lang="ru-RU" sz="4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3143248"/>
            <a:ext cx="40004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/>
              <a:t>ЧАКЧИРЫ</a:t>
            </a:r>
            <a:endParaRPr lang="ru-RU" sz="4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143380"/>
            <a:ext cx="335755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/>
              <a:t>БОТИКИ</a:t>
            </a:r>
            <a:endParaRPr lang="ru-RU" sz="4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5072074"/>
            <a:ext cx="26431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/>
              <a:t>КИВЕР</a:t>
            </a:r>
            <a:endParaRPr lang="ru-RU" sz="4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2071678"/>
            <a:ext cx="60721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/>
              <a:t>БРАНДЕНБУРЫ</a:t>
            </a:r>
            <a:endParaRPr lang="ru-RU" sz="4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6027003"/>
            <a:ext cx="31432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/>
              <a:t>ТАШКА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292 0.25208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55 -0.00811 C 0.12309 -0.01042 0.14184 -0.0125 0.15885 -0.01922 C 0.17778 -0.02662 0.19687 -0.0419 0.21545 -0.04584 C 0.22812 -0.05162 0.22205 -0.04954 0.23385 -0.05255 C 0.25156 -0.05186 0.26944 -0.05186 0.28715 -0.05047 C 0.29687 -0.04977 0.30903 -0.04491 0.31875 -0.04375 C 0.35417 -0.02755 0.39427 -0.03473 0.43055 -0.04584 C 0.49826 -0.04514 0.56614 -0.04514 0.63385 -0.04375 C 0.64722 -0.04352 0.67222 -0.03588 0.68542 -0.03264 C 0.69097 -0.03125 0.69653 -0.02986 0.70208 -0.02824 C 0.7066 -0.02686 0.71545 -0.02361 0.71545 -0.02338 C 0.74687 0.0037 0.77934 0.03125 0.79219 0.08078 C 0.78993 0.11203 0.78368 0.15833 0.77048 0.18518 C 0.76771 0.19907 0.76042 0.21273 0.76042 0.22731 " pathEditMode="relative" rAng="0" ptsTypes="fffffffffffff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53 0.02315 L 0.54062 0.065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92593E-6 C 0.05555 0.0176 -0.00261 -0.00022 0.1566 0.00441 C 0.16875 0.00487 0.18107 0.01135 0.19323 0.0132 C 0.21024 0.02107 0.17969 0.00741 0.20833 0.01783 C 0.21719 0.02107 0.22413 0.02894 0.23333 0.03103 C 0.23941 0.03241 0.24548 0.03265 0.25156 0.03334 C 0.2684 0.03959 0.28437 0.04954 0.3 0.05996 C 0.31875 0.07246 0.33906 0.08056 0.35833 0.09098 C 0.36788 0.09607 0.37673 0.10325 0.38663 0.10672 C 0.39201 0.11135 0.39722 0.11505 0.4033 0.11783 C 0.41198 0.12917 0.42187 0.1338 0.43333 0.13774 C 0.4408 0.14538 0.44583 0.14862 0.45503 0.15116 C 0.46041 0.15487 0.46632 0.15626 0.4717 0.15996 C 0.48576 0.16945 0.47396 0.16505 0.48837 0.16876 C 0.49496 0.17501 0.49114 0.17246 0.49826 0.17547 C 0.50156 0.17686 0.50833 0.17987 0.50833 0.17987 C 0.51215 0.18519 0.5217 0.19329 0.5217 0.19329 " pathEditMode="relative" ptsTypes="ffffffffffffffff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4 -0.00486 0.01597 -0.0081 0.02344 -0.01343 C 0.02795 -0.01667 0.0316 -0.02245 0.03663 -0.02454 C 0.04305 -0.02708 0.05 -0.02569 0.05677 -0.02662 C 0.0691 -0.02847 0.08125 -0.03102 0.0934 -0.03333 C 0.11753 -0.04236 0.13976 -0.05602 0.16337 -0.06667 C 0.18837 -0.0919 0.21423 -0.11505 0.23837 -0.14213 C 0.26267 -0.16944 0.28576 -0.19977 0.31163 -0.22454 C 0.31701 -0.24213 0.32673 -0.25579 0.33507 -0.27106 C 0.35347 -0.30486 0.34236 -0.29236 0.35677 -0.30671 C 0.35833 -0.31042 0.35972 -0.31435 0.36163 -0.31782 C 0.36371 -0.32176 0.36649 -0.32477 0.3684 -0.32894 C 0.36996 -0.33241 0.36996 -0.33681 0.3717 -0.34005 C 0.37326 -0.34306 0.37639 -0.34398 0.3783 -0.34676 C 0.38333 -0.35417 0.3875 -0.36273 0.39167 -0.37106 C 0.39983 -0.38773 0.40364 -0.4081 0.41163 -0.42454 C 0.41319 -0.43403 0.4158 -0.44653 0.4184 -0.45556 C 0.4191 -0.4581 0.42101 -0.45972 0.4217 -0.46227 C 0.42535 -0.47407 0.42621 -0.4875 0.43177 -0.49769 C 0.43264 -0.50301 0.43472 -0.5162 0.43663 -0.51991 C 0.43889 -0.52431 0.4434 -0.53333 0.4434 -0.53333 C 0.4467 -0.55162 0.44253 -0.53148 0.45 -0.55556 C 0.45399 -0.56829 0.45694 -0.58102 0.46163 -0.59329 C 0.46354 -0.60579 0.4684 -0.61481 0.4717 -0.62662 C 0.47274 -0.63056 0.47344 -0.63796 0.475 -0.64213 C 0.47934 -0.65394 0.48472 -0.66528 0.48837 -0.67778 C 0.49201 -0.69051 0.48941 -0.69653 0.49844 -0.7044 C 0.50885 -0.7 0.51476 -0.68981 0.52344 -0.68218 C 0.52882 -0.6713 0.5375 -0.66042 0.54167 -0.64884 " pathEditMode="relative" ptsTypes="ffffffffffffffffffffffffffff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70851 -0.11389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PRISHVINA\метод мат. 2011- 12 гг\1812 год\г1.jpg"/>
          <p:cNvPicPr>
            <a:picLocks noChangeAspect="1" noChangeArrowheads="1"/>
          </p:cNvPicPr>
          <p:nvPr/>
        </p:nvPicPr>
        <p:blipFill>
          <a:blip r:embed="rId2" cstate="print"/>
          <a:srcRect t="1456" b="12841"/>
          <a:stretch>
            <a:fillRect/>
          </a:stretch>
        </p:blipFill>
        <p:spPr bwMode="auto">
          <a:xfrm>
            <a:off x="5580112" y="188640"/>
            <a:ext cx="3342356" cy="410445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504" y="764704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Доломан</a:t>
            </a:r>
            <a:r>
              <a:rPr lang="ru-RU" dirty="0" smtClean="0"/>
              <a:t> – </a:t>
            </a:r>
            <a:r>
              <a:rPr lang="ru-RU" i="1" dirty="0" smtClean="0"/>
              <a:t>"гусарская куртка"</a:t>
            </a:r>
          </a:p>
          <a:p>
            <a:r>
              <a:rPr lang="ru-RU" b="1" dirty="0" smtClean="0"/>
              <a:t>Ментик</a:t>
            </a:r>
            <a:r>
              <a:rPr lang="ru-RU" dirty="0" smtClean="0"/>
              <a:t> – </a:t>
            </a:r>
            <a:r>
              <a:rPr lang="ru-RU" i="1" dirty="0" smtClean="0"/>
              <a:t>накидка, надевался на доломан</a:t>
            </a:r>
          </a:p>
          <a:p>
            <a:r>
              <a:rPr lang="ru-RU" b="1" dirty="0" err="1" smtClean="0"/>
              <a:t>Бранденбуры</a:t>
            </a:r>
            <a:r>
              <a:rPr lang="ru-RU" dirty="0" smtClean="0"/>
              <a:t> –  </a:t>
            </a:r>
            <a:r>
              <a:rPr lang="ru-RU" i="1" dirty="0" smtClean="0"/>
              <a:t>двойные пуговицы шнура или позумента</a:t>
            </a:r>
          </a:p>
          <a:p>
            <a:r>
              <a:rPr lang="ru-RU" b="1" dirty="0" err="1" smtClean="0"/>
              <a:t>Чакчиры</a:t>
            </a:r>
            <a:r>
              <a:rPr lang="ru-RU" dirty="0" smtClean="0"/>
              <a:t> – </a:t>
            </a:r>
            <a:r>
              <a:rPr lang="ru-RU" i="1" dirty="0" smtClean="0"/>
              <a:t>узкие, в обтяжку, гусарские штаны</a:t>
            </a:r>
          </a:p>
          <a:p>
            <a:r>
              <a:rPr lang="ru-RU" b="1" dirty="0" smtClean="0"/>
              <a:t>Ботики</a:t>
            </a:r>
            <a:r>
              <a:rPr lang="ru-RU" dirty="0" smtClean="0"/>
              <a:t> – </a:t>
            </a:r>
            <a:r>
              <a:rPr lang="ru-RU" i="1" dirty="0" smtClean="0"/>
              <a:t>гусарские сапоги с привинченными шпорами</a:t>
            </a:r>
          </a:p>
          <a:p>
            <a:r>
              <a:rPr lang="ru-RU" b="1" dirty="0" smtClean="0"/>
              <a:t>Кивер</a:t>
            </a:r>
            <a:r>
              <a:rPr lang="ru-RU" dirty="0" smtClean="0"/>
              <a:t> – </a:t>
            </a:r>
            <a:r>
              <a:rPr lang="ru-RU" i="1" dirty="0" smtClean="0"/>
              <a:t>головной убор с плоским верхом и украшением в виде султана</a:t>
            </a:r>
          </a:p>
          <a:p>
            <a:r>
              <a:rPr lang="ru-RU" b="1" dirty="0" smtClean="0"/>
              <a:t>Ташка</a:t>
            </a:r>
            <a:r>
              <a:rPr lang="ru-RU" dirty="0" smtClean="0"/>
              <a:t> – </a:t>
            </a:r>
            <a:r>
              <a:rPr lang="ru-RU" i="1" dirty="0" smtClean="0"/>
              <a:t>кожаная гусарская сумка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Рубашку такую не вяжут, не шьют, ее из колечек железных плетут.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500570"/>
            <a:ext cx="30003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i="1" dirty="0" smtClean="0"/>
              <a:t>Кольчуга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Железная шапка с острым концом, а спереди клюв навис над лицом.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714884"/>
            <a:ext cx="214312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i="1" dirty="0" smtClean="0"/>
              <a:t>Шлем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Слова́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из </a:t>
            </a:r>
            <a:r>
              <a:rPr lang="vi-VN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сло́ва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9715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БОРОДИНСКАЯ БИТВА</a:t>
            </a:r>
            <a:endParaRPr lang="ru-RU" sz="4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7200" y="3541303"/>
            <a:ext cx="185738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БИНТ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3541303"/>
            <a:ext cx="185738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ВАТА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397600" y="5157192"/>
            <a:ext cx="252028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А дальше?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материалам сайта: </a:t>
            </a:r>
            <a:r>
              <a:rPr lang="en-US" dirty="0" smtClean="0">
                <a:hlinkClick r:id="rId2"/>
              </a:rPr>
              <a:t>http://zanimatika.narod.ru/RF3_5.htm</a:t>
            </a:r>
            <a:endParaRPr lang="ru-RU" dirty="0" smtClean="0"/>
          </a:p>
          <a:p>
            <a:pPr>
              <a:buNone/>
            </a:pPr>
            <a:r>
              <a:rPr lang="ru-RU" b="1" dirty="0"/>
              <a:t>ЗАГАДКИ-ШАРАДКИ С БОРОДИНСКОГО ПОЛЯ</a:t>
            </a:r>
            <a:endParaRPr lang="ru-RU" dirty="0"/>
          </a:p>
          <a:p>
            <a:pPr>
              <a:buNone/>
            </a:pPr>
            <a:r>
              <a:rPr lang="ru-RU" b="1" i="1" dirty="0"/>
              <a:t>(К 200-летию Бородинского сражения, 1812 - 2012 гг.)</a:t>
            </a:r>
            <a:endParaRPr lang="ru-RU" dirty="0"/>
          </a:p>
          <a:p>
            <a:pPr>
              <a:buNone/>
            </a:pPr>
            <a:r>
              <a:rPr lang="ru-RU" dirty="0" smtClean="0"/>
              <a:t>И. Агеева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4522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Новосибирск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2012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941493"/>
            <a:ext cx="7992888" cy="14157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МКУК ЦБС Октябрьского района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 филиал «Библиотека им. М.М.Пришвина»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Адрес г.Новосибирск,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ул. Коммунстроевская, 200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Тел. (383) 211-70-06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Эл. почта: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prrishvina.cbs@mail.ru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http://prishvina.cbstolstoy.ru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эрудиты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75722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/>
            <a:r>
              <a:rPr lang="ru-RU" dirty="0" smtClean="0"/>
              <a:t>Как звали французского императора?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2143116"/>
            <a:ext cx="8229600" cy="757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каком году была Отечественная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война?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2928934"/>
            <a:ext cx="8229600" cy="757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 русских военачальников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3786190"/>
            <a:ext cx="8229600" cy="757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была Бородинская битва?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1472" y="4572008"/>
            <a:ext cx="8229600" cy="757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Кого ждал Наполеон на Поклонной горе?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1472" y="5357826"/>
            <a:ext cx="8229600" cy="7572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памятники Отечественной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войны 1812 года вы запомнили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143248"/>
            <a:ext cx="40438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 в бою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786322"/>
            <a:ext cx="47149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Тяжело в учении, легко 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71810"/>
            <a:ext cx="40438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У страха глаза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643050"/>
            <a:ext cx="40438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 велики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643050"/>
            <a:ext cx="42148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Пришёл Кутузов…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4786322"/>
            <a:ext cx="40438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…бить французов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перепутались!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12014 L -0.00799 -0.45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331 L -0.00052 0.200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1852 L -0.01649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857760"/>
            <a:ext cx="40438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 товарища выручай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643050"/>
            <a:ext cx="421484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Сам погибай, а 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714488"/>
            <a:ext cx="40438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 где робкий потеряет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286124"/>
            <a:ext cx="42148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Смелый там найдет, 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286124"/>
            <a:ext cx="40438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 а трусливых - кусает. 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929198"/>
            <a:ext cx="42148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На смелого собака лает, 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Пословицы перепутались!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9907 L -0.00833 -0.4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2593 L -0.00869 0.230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00035 0.1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6198-D36B-4A36-B985-E47E7DE4340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785926"/>
            <a:ext cx="40438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 воевать храбро и умело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86124"/>
            <a:ext cx="42148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Солдатское дело -  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072074"/>
            <a:ext cx="40438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 да оступился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785926"/>
            <a:ext cx="42148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Наступил на землю русскую, …</a:t>
            </a:r>
            <a:endParaRPr lang="ru-RU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357562"/>
            <a:ext cx="40438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… чем жить зайцем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857760"/>
            <a:ext cx="42148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Лучше биться орлом, …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Пословицы перепутались!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833 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0533 L -0.00781 -0.438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0035 0.1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Шарады Ирины Агеевой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14422"/>
            <a:ext cx="8247860" cy="4929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Лес растёт в </a:t>
            </a:r>
            <a:r>
              <a:rPr lang="ru-RU" b="1" i="1" dirty="0"/>
              <a:t>начал</a:t>
            </a:r>
            <a:r>
              <a:rPr lang="ru-RU" b="1" dirty="0"/>
              <a:t>е слова,</a:t>
            </a:r>
            <a:br>
              <a:rPr lang="ru-RU" b="1" dirty="0"/>
            </a:br>
            <a:r>
              <a:rPr lang="ru-RU" b="1" dirty="0"/>
              <a:t>Не берёзовый – сосновый.</a:t>
            </a:r>
            <a:br>
              <a:rPr lang="ru-RU" b="1" dirty="0"/>
            </a:br>
            <a:r>
              <a:rPr lang="ru-RU" b="1" dirty="0"/>
              <a:t>Цифру видим </a:t>
            </a:r>
            <a:r>
              <a:rPr lang="ru-RU" b="1" i="1" dirty="0"/>
              <a:t>посреди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А предлог вот – </a:t>
            </a:r>
            <a:r>
              <a:rPr lang="ru-RU" b="1" i="1" dirty="0"/>
              <a:t>позади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Слово это отгадает</a:t>
            </a:r>
            <a:br>
              <a:rPr lang="ru-RU" b="1" dirty="0"/>
            </a:br>
            <a:r>
              <a:rPr lang="ru-RU" b="1" dirty="0"/>
              <a:t>Тот, кто битвы наши знает.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_ _ _ + _ _ _ _ + _ = _ _ _ _ _ _ _ _</a:t>
            </a:r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929330"/>
            <a:ext cx="662473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smtClean="0"/>
              <a:t>БОР+ОДИН+О=БОРОДИНО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Шарады Ирины Агеевой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2296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В «КУЗОВ» машины слог «ТУ» погрузили...</a:t>
            </a:r>
            <a:br>
              <a:rPr lang="ru-RU" b="1" dirty="0" smtClean="0"/>
            </a:br>
            <a:r>
              <a:rPr lang="ru-RU" b="1" dirty="0" smtClean="0"/>
              <a:t>И в полководца его превратили.</a:t>
            </a:r>
            <a:br>
              <a:rPr lang="ru-RU" b="1" dirty="0" smtClean="0"/>
            </a:br>
            <a:r>
              <a:rPr lang="ru-RU" b="1" dirty="0" smtClean="0"/>
              <a:t>Наш полководец, с раненым глазом.</a:t>
            </a:r>
            <a:br>
              <a:rPr lang="ru-RU" b="1" dirty="0" smtClean="0"/>
            </a:br>
            <a:r>
              <a:rPr lang="ru-RU" b="1" dirty="0" smtClean="0"/>
              <a:t>Кто назовёт нам фамилию сразу?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072206"/>
            <a:ext cx="655272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КУЗОВ – КУ-ТУ-ЗОВ – КУТУЗОВ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Шарады Ирины Агеевой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29684" cy="43577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Возьмём предлог, местоименье,</a:t>
            </a:r>
            <a:br>
              <a:rPr lang="ru-RU" b="1" dirty="0" smtClean="0"/>
            </a:br>
            <a:r>
              <a:rPr lang="ru-RU" b="1" dirty="0" smtClean="0"/>
              <a:t>Меж ними – место для сраженья.</a:t>
            </a:r>
            <a:br>
              <a:rPr lang="ru-RU" b="1" dirty="0" smtClean="0"/>
            </a:br>
            <a:r>
              <a:rPr lang="ru-RU" b="1" dirty="0" smtClean="0"/>
              <a:t>Всё вместе – имя полководца,</a:t>
            </a:r>
            <a:br>
              <a:rPr lang="ru-RU" b="1" dirty="0" smtClean="0"/>
            </a:br>
            <a:r>
              <a:rPr lang="ru-RU" b="1" dirty="0" smtClean="0"/>
              <a:t>Которым торт сейчас зовётся.</a:t>
            </a:r>
            <a:br>
              <a:rPr lang="ru-RU" b="1" dirty="0" smtClean="0"/>
            </a:br>
            <a:r>
              <a:rPr lang="ru-RU" b="1" dirty="0" smtClean="0"/>
              <a:t>(И каждый раз тот торт съедая,</a:t>
            </a:r>
            <a:br>
              <a:rPr lang="ru-RU" b="1" dirty="0" smtClean="0"/>
            </a:br>
            <a:r>
              <a:rPr lang="ru-RU" b="1" dirty="0" smtClean="0"/>
              <a:t>Мы тем француза побеждаем.)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_ _ + _ _ _ _ + _ _ = _ _ _ _ _ _ _ _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000768"/>
            <a:ext cx="7056784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НА + ПОЛЕ + ОН = НАПОЛЕОН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318</Words>
  <Application>Microsoft Office PowerPoint</Application>
  <PresentationFormat>Экран (4:3)</PresentationFormat>
  <Paragraphs>92</Paragraphs>
  <Slides>16</Slides>
  <Notes>4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</vt:lpstr>
      <vt:lpstr>Слайд 2</vt:lpstr>
      <vt:lpstr>Юные эрудиты</vt:lpstr>
      <vt:lpstr>Пословицы перепутались!</vt:lpstr>
      <vt:lpstr>Слайд 5</vt:lpstr>
      <vt:lpstr>Слайд 6</vt:lpstr>
      <vt:lpstr>Шарады Ирины Агеевой</vt:lpstr>
      <vt:lpstr>Шарады Ирины Агеевой</vt:lpstr>
      <vt:lpstr>Шарады Ирины Агеевой</vt:lpstr>
      <vt:lpstr>Слайд 10</vt:lpstr>
      <vt:lpstr>Слайд 11</vt:lpstr>
      <vt:lpstr>Загадки</vt:lpstr>
      <vt:lpstr>Загадки</vt:lpstr>
      <vt:lpstr>Слова́ из сло́ва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Шарады</dc:title>
  <dc:subject>Война 1812 года</dc:subject>
  <dc:creator>Девяткова А.В.</dc:creator>
  <cp:lastModifiedBy>Библиотека Пришвина</cp:lastModifiedBy>
  <cp:revision>29</cp:revision>
  <dcterms:created xsi:type="dcterms:W3CDTF">2012-08-20T09:58:58Z</dcterms:created>
  <dcterms:modified xsi:type="dcterms:W3CDTF">2013-07-16T07:27:01Z</dcterms:modified>
</cp:coreProperties>
</file>